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875" r:id="rId705"/>
    <p:sldId id="1469" r:id="rId706"/>
    <p:sldId id="1556" r:id="rId707"/>
    <p:sldId id="1412" r:id="rId708"/>
    <p:sldId id="583" r:id="rId709"/>
    <p:sldId id="584" r:id="rId710"/>
    <p:sldId id="585" r:id="rId711"/>
    <p:sldId id="1069" r:id="rId712"/>
    <p:sldId id="1442" r:id="rId713"/>
    <p:sldId id="952" r:id="rId714"/>
    <p:sldId id="1555" r:id="rId715"/>
    <p:sldId id="1554" r:id="rId716"/>
    <p:sldId id="1348" r:id="rId717"/>
    <p:sldId id="1524" r:id="rId718"/>
    <p:sldId id="1349" r:id="rId719"/>
    <p:sldId id="1396" r:id="rId720"/>
    <p:sldId id="1397" r:id="rId721"/>
    <p:sldId id="1350" r:id="rId722"/>
    <p:sldId id="761" r:id="rId723"/>
    <p:sldId id="1404" r:id="rId724"/>
    <p:sldId id="861" r:id="rId725"/>
    <p:sldId id="862" r:id="rId726"/>
    <p:sldId id="756" r:id="rId727"/>
    <p:sldId id="1506" r:id="rId728"/>
    <p:sldId id="771" r:id="rId729"/>
    <p:sldId id="876" r:id="rId730"/>
    <p:sldId id="1471" r:id="rId731"/>
    <p:sldId id="1393" r:id="rId732"/>
    <p:sldId id="1389" r:id="rId733"/>
    <p:sldId id="1457" r:id="rId734"/>
    <p:sldId id="1458" r:id="rId735"/>
    <p:sldId id="1459" r:id="rId736"/>
    <p:sldId id="1505" r:id="rId737"/>
    <p:sldId id="1428" r:id="rId738"/>
    <p:sldId id="778" r:id="rId739"/>
    <p:sldId id="779" r:id="rId740"/>
    <p:sldId id="834" r:id="rId741"/>
    <p:sldId id="780" r:id="rId742"/>
    <p:sldId id="833" r:id="rId743"/>
    <p:sldId id="783" r:id="rId744"/>
    <p:sldId id="880" r:id="rId745"/>
    <p:sldId id="881" r:id="rId746"/>
    <p:sldId id="879" r:id="rId747"/>
    <p:sldId id="866" r:id="rId748"/>
    <p:sldId id="1341" r:id="rId749"/>
    <p:sldId id="1390" r:id="rId750"/>
    <p:sldId id="1391" r:id="rId751"/>
    <p:sldId id="878" r:id="rId752"/>
    <p:sldId id="867" r:id="rId753"/>
    <p:sldId id="868" r:id="rId754"/>
    <p:sldId id="870" r:id="rId755"/>
    <p:sldId id="1241" r:id="rId756"/>
    <p:sldId id="1411" r:id="rId757"/>
    <p:sldId id="869" r:id="rId758"/>
    <p:sldId id="1342" r:id="rId759"/>
    <p:sldId id="1367" r:id="rId760"/>
    <p:sldId id="1377" r:id="rId761"/>
    <p:sldId id="1379" r:id="rId762"/>
    <p:sldId id="1368" r:id="rId763"/>
    <p:sldId id="1369" r:id="rId764"/>
    <p:sldId id="1380" r:id="rId765"/>
    <p:sldId id="1381" r:id="rId766"/>
    <p:sldId id="1370" r:id="rId767"/>
    <p:sldId id="1371" r:id="rId768"/>
    <p:sldId id="1372" r:id="rId769"/>
    <p:sldId id="1373" r:id="rId770"/>
    <p:sldId id="1374" r:id="rId771"/>
    <p:sldId id="1375" r:id="rId772"/>
    <p:sldId id="1033" r:id="rId773"/>
    <p:sldId id="1021" r:id="rId774"/>
    <p:sldId id="1022" r:id="rId775"/>
    <p:sldId id="1023" r:id="rId776"/>
    <p:sldId id="1024" r:id="rId777"/>
    <p:sldId id="1025" r:id="rId778"/>
    <p:sldId id="1027" r:id="rId779"/>
    <p:sldId id="1028" r:id="rId780"/>
    <p:sldId id="1029" r:id="rId781"/>
    <p:sldId id="1030" r:id="rId782"/>
    <p:sldId id="1032" r:id="rId783"/>
    <p:sldId id="1031" r:id="rId784"/>
    <p:sldId id="1526" r:id="rId785"/>
    <p:sldId id="885" r:id="rId786"/>
    <p:sldId id="1074" r:id="rId787"/>
    <p:sldId id="976" r:id="rId788"/>
    <p:sldId id="933" r:id="rId789"/>
    <p:sldId id="954" r:id="rId790"/>
    <p:sldId id="788" r:id="rId791"/>
    <p:sldId id="1502" r:id="rId792"/>
    <p:sldId id="1456" r:id="rId793"/>
    <p:sldId id="1489" r:id="rId794"/>
    <p:sldId id="1503" r:id="rId795"/>
    <p:sldId id="1493" r:id="rId796"/>
    <p:sldId id="1495" r:id="rId797"/>
    <p:sldId id="1511" r:id="rId798"/>
    <p:sldId id="1504" r:id="rId799"/>
    <p:sldId id="1557" r:id="rId8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presProps" Target="pres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heme" Target="theme/theme1.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viewProps" Target="view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56865</TotalTime>
  <Words>89024</Words>
  <Application>Microsoft Office PowerPoint</Application>
  <PresentationFormat>Widescreen</PresentationFormat>
  <Paragraphs>12607</Paragraphs>
  <Slides>799</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799</vt:i4>
      </vt:variant>
    </vt:vector>
  </HeadingPairs>
  <TitlesOfParts>
    <vt:vector size="84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13135</cp:revision>
  <dcterms:created xsi:type="dcterms:W3CDTF">2015-10-09T06:09:34Z</dcterms:created>
  <dcterms:modified xsi:type="dcterms:W3CDTF">2025-07-01T08:47:27Z</dcterms:modified>
</cp:coreProperties>
</file>